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07" autoAdjust="0"/>
    <p:restoredTop sz="94660"/>
  </p:normalViewPr>
  <p:slideViewPr>
    <p:cSldViewPr>
      <p:cViewPr varScale="1">
        <p:scale>
          <a:sx n="73" d="100"/>
          <a:sy n="73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Tesorero Municipal </a:t>
          </a:r>
          <a:r>
            <a:rPr lang="es-MX" b="1" dirty="0" smtClean="0">
              <a:solidFill>
                <a:schemeClr val="tx1"/>
              </a:solidFill>
            </a:rPr>
            <a:t>$ $ 37,829.00 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Contralor Municipal </a:t>
          </a:r>
          <a:r>
            <a:rPr lang="es-MX" b="1" dirty="0" smtClean="0">
              <a:solidFill>
                <a:schemeClr val="tx1"/>
              </a:solidFill>
            </a:rPr>
            <a:t>$ $37,620.00 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Presidente Municipal </a:t>
          </a:r>
          <a:r>
            <a:rPr lang="es-MX" b="1" dirty="0" smtClean="0">
              <a:solidFill>
                <a:schemeClr val="tx1"/>
              </a:solidFill>
            </a:rPr>
            <a:t>$ 39,710.00 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ES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ES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ES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ES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ES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ES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>
              <a:solidFill>
                <a:schemeClr val="tx1"/>
              </a:solidFill>
            </a:rPr>
            <a:t>Tesorero Municipal </a:t>
          </a:r>
          <a:r>
            <a:rPr lang="es-MX" sz="1500" b="1" kern="1200" dirty="0" smtClean="0">
              <a:solidFill>
                <a:schemeClr val="tx1"/>
              </a:solidFill>
            </a:rPr>
            <a:t>$ $ 37,829.00  </a:t>
          </a:r>
          <a:r>
            <a:rPr lang="es-MX" sz="1500" b="1" kern="1200" dirty="0">
              <a:solidFill>
                <a:schemeClr val="tx1"/>
              </a:solidFill>
            </a:rPr>
            <a:t>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>
              <a:solidFill>
                <a:schemeClr val="tx1"/>
              </a:solidFill>
            </a:rPr>
            <a:t>Contralor Municipal </a:t>
          </a:r>
          <a:r>
            <a:rPr lang="es-MX" sz="1500" b="1" kern="1200" dirty="0" smtClean="0">
              <a:solidFill>
                <a:schemeClr val="tx1"/>
              </a:solidFill>
            </a:rPr>
            <a:t>$ $37,620.00  </a:t>
          </a:r>
          <a:r>
            <a:rPr lang="es-MX" sz="1500" b="1" kern="1200" dirty="0">
              <a:solidFill>
                <a:schemeClr val="tx1"/>
              </a:solidFill>
            </a:rPr>
            <a:t>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>
              <a:solidFill>
                <a:schemeClr val="tx1"/>
              </a:solidFill>
            </a:rPr>
            <a:t>Presidente Municipal </a:t>
          </a:r>
          <a:r>
            <a:rPr lang="es-MX" sz="1500" b="1" kern="1200" dirty="0" smtClean="0">
              <a:solidFill>
                <a:schemeClr val="tx1"/>
              </a:solidFill>
            </a:rPr>
            <a:t>$ 39,710.00  </a:t>
          </a:r>
          <a:r>
            <a:rPr lang="es-MX" sz="1500" b="1" kern="1200" dirty="0">
              <a:solidFill>
                <a:schemeClr val="tx1"/>
              </a:solidFill>
            </a:rPr>
            <a:t>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Regulando el ciclo presupuestario 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clova.gob.mx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MONCLOVA, </a:t>
            </a:r>
            <a:r>
              <a:rPr lang="es-MX" sz="3200" b="1" dirty="0">
                <a:latin typeface="Berlin Sans FB Demi" pitchFamily="34" charset="0"/>
              </a:rPr>
              <a:t>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2024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 (bienes, servicios, activos y pasivos financieros). Alcanza a todas las transacciones que realizan los entes públicos para obtener bienes y servicios que se utilizan en la prestación de servicios públicos y en la realización de transferencia.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96191"/>
              </p:ext>
            </p:extLst>
          </p:nvPr>
        </p:nvGraphicFramePr>
        <p:xfrm>
          <a:off x="971600" y="3727425"/>
          <a:ext cx="4896544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 DE</a:t>
                      </a:r>
                      <a:r>
                        <a:rPr lang="es-MX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GASTO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Personales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$ 313,708,012.91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 y Suministros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$ 77,854,430.45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Generales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$ 117,465,783.98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Transferencias, Asignaciones, Subsidios y Otras Ayudas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$ 65,668,554.70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Muebles, Inmuebles e Intangibles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$ 23,020,354.04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Inversión Pública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$ 255,000,000.00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Inversiones Financieras y Otras Provisiones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Participaciones y Aportaciones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Deuda Pública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$ 852,717,136.08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00673751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252 </a:t>
            </a:r>
            <a:r>
              <a:rPr lang="es-MX" b="1" dirty="0">
                <a:solidFill>
                  <a:schemeClr val="tx1"/>
                </a:solidFill>
              </a:rPr>
              <a:t>policías municipales </a:t>
            </a:r>
            <a:r>
              <a:rPr lang="es-MX" b="1" dirty="0" smtClean="0">
                <a:solidFill>
                  <a:schemeClr val="tx1"/>
                </a:solidFill>
              </a:rPr>
              <a:t>y 0 </a:t>
            </a:r>
            <a:r>
              <a:rPr lang="es-MX" b="1" dirty="0">
                <a:solidFill>
                  <a:schemeClr val="tx1"/>
                </a:solidFill>
              </a:rPr>
              <a:t>estatales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1570 </a:t>
            </a:r>
            <a:r>
              <a:rPr lang="es-MX" b="1" dirty="0">
                <a:solidFill>
                  <a:schemeClr val="tx1"/>
                </a:solidFill>
              </a:rPr>
              <a:t>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- </a:t>
            </a:r>
            <a:r>
              <a:rPr lang="es-MX" sz="1600" b="1" dirty="0">
                <a:solidFill>
                  <a:schemeClr val="tx1"/>
                </a:solidFill>
                <a:hlinkClick r:id="rId2"/>
              </a:rPr>
              <a:t>http://www.monclova.gob.mx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>
                <a:solidFill>
                  <a:schemeClr val="bg1"/>
                </a:solidFill>
              </a:rPr>
              <a:t>CIUDADANO </a:t>
            </a:r>
            <a:r>
              <a:rPr lang="es-MX" sz="2800" b="1">
                <a:solidFill>
                  <a:schemeClr val="bg1"/>
                </a:solidFill>
                <a:latin typeface="+mj-lt"/>
              </a:rPr>
              <a:t>2024</a:t>
            </a: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2022-2024 – ________, 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dan a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</a:t>
            </a: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/>
              <a:t>En la Ley de Ingresos se establecen las cuotas, tasas o tarifas de las fuentes de ingresos que se percibirán en cada ejercicio fiscal. Asimismo, establece los montos aplicables por concepto de multas por infracciones cometidas a disposiciones fiscales municipales.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/>
              <a:t>Este documento es aprobado por el ayuntamiento a iniciativa del Presidente Municipal, para cubrir durante el ejercicio fiscal, las actividades, obras y servicios previstos en los programas y planes de desarrollo de la Administración Pública Municipal.</a:t>
            </a:r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690125"/>
              </p:ext>
            </p:extLst>
          </p:nvPr>
        </p:nvGraphicFramePr>
        <p:xfrm>
          <a:off x="3312368" y="3635836"/>
          <a:ext cx="4950427" cy="3088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3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LOS INGRESOS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Impuestos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$ 147,988,835.68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Cuotas y Aportaciones de Seguridad Social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$ 106,992,526.93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Productos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$ 4,484,168.64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$ 1,554,029.70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por Venta de Bienes, Prestación de Servicios y Otros Ingresos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$ 2,043,939.67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</a:t>
                      </a:r>
                      <a:r>
                        <a:rPr lang="es-MX" sz="11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Fondos Distintos de Aportaciones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$ 573,351,913.07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$ 16,304,722.39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Derivados de Financiamientos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$ 852,717,136.08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272532"/>
              </p:ext>
            </p:extLst>
          </p:nvPr>
        </p:nvGraphicFramePr>
        <p:xfrm>
          <a:off x="827584" y="4509120"/>
          <a:ext cx="4554364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$ 337,514,493.34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$ 475,135,940.36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$ 40,066,702.38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No Clasificadas en Funciones Anteriores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$ 852,717,136.08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id="{37B8871C-7E69-4289-8364-CCEE3E5CC19A}"/>
              </a:ext>
            </a:extLst>
          </p:cNvPr>
          <p:cNvGrpSpPr/>
          <p:nvPr/>
        </p:nvGrpSpPr>
        <p:grpSpPr>
          <a:xfrm>
            <a:off x="1763688" y="4736782"/>
            <a:ext cx="1800200" cy="172890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231995"/>
              </p:ext>
            </p:extLst>
          </p:nvPr>
        </p:nvGraphicFramePr>
        <p:xfrm>
          <a:off x="818152" y="748591"/>
          <a:ext cx="3619500" cy="3952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val="293608308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3405164282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UNIDADES ADMINISTRATIVAS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74417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Presidencia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$75,457,576.01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78178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Cabildo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$8,447,135.60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67991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Contraloria Municipal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$2,900,944.91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006267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Seguridad Pública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$123,063,751.91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833007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Obras Publicas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$291,691,219.86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99156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Servicios Publicos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$159,483,348.27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261997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Desarrollo Social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$14,897,670.99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387137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Tesorería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$89,715,924.58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09721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 Municipal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$20,206,445.85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84554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Sindicatura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$6,252,759.17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920137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Servicios Comunitarios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$13,542,630.27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09146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Diversos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$34,051,071.21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496148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Regidurias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$13,006,657.45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6179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$852,717,136.08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34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15123</TotalTime>
  <Words>1235</Words>
  <Application>Microsoft Office PowerPoint</Application>
  <PresentationFormat>Presentación en pantalla (4:3)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Aharoni</vt:lpstr>
      <vt:lpstr>Arial</vt:lpstr>
      <vt:lpstr>Berlin Sans FB Demi</vt:lpstr>
      <vt:lpstr>Calibri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admin</cp:lastModifiedBy>
  <cp:revision>228</cp:revision>
  <dcterms:created xsi:type="dcterms:W3CDTF">2014-07-21T19:40:48Z</dcterms:created>
  <dcterms:modified xsi:type="dcterms:W3CDTF">2024-01-31T14:57:14Z</dcterms:modified>
</cp:coreProperties>
</file>